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56" r:id="rId1"/>
  </p:sldMasterIdLst>
  <p:notesMasterIdLst>
    <p:notesMasterId r:id="rId3"/>
  </p:notesMasterIdLst>
  <p:handoutMasterIdLst>
    <p:handoutMasterId r:id="rId4"/>
  </p:handoutMasterIdLst>
  <p:sldIdLst>
    <p:sldId id="7117" r:id="rId2"/>
  </p:sldIdLst>
  <p:sldSz cx="12192000" cy="6858000"/>
  <p:notesSz cx="6761163" cy="9942513"/>
  <p:custDataLst>
    <p:tags r:id="rId5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Jessie Jiang" initials="W用" lastIdx="1" clrIdx="0"/>
  <p:cmAuthor id="2" name="User" initials="U" lastIdx="3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60012"/>
    <a:srgbClr val="62ACFF"/>
    <a:srgbClr val="0301FF"/>
    <a:srgbClr val="FF5050"/>
    <a:srgbClr val="49C3E6"/>
    <a:srgbClr val="DDEBF7"/>
    <a:srgbClr val="00051D"/>
    <a:srgbClr val="0084FF"/>
    <a:srgbClr val="DD261D"/>
    <a:srgbClr val="033AC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799B23B-EC83-4686-B30A-512413B5E67A}" styleName="浅色样式 3 - 强调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5940675A-B579-460E-94D1-54222C63F5DA}" styleName="无样式，网格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846" autoAdjust="0"/>
    <p:restoredTop sz="92857" autoAdjust="0"/>
  </p:normalViewPr>
  <p:slideViewPr>
    <p:cSldViewPr snapToGrid="0">
      <p:cViewPr varScale="1">
        <p:scale>
          <a:sx n="102" d="100"/>
          <a:sy n="102" d="100"/>
        </p:scale>
        <p:origin x="618" y="102"/>
      </p:cViewPr>
      <p:guideLst/>
    </p:cSldViewPr>
  </p:slideViewPr>
  <p:outlineViewPr>
    <p:cViewPr>
      <p:scale>
        <a:sx n="33" d="100"/>
        <a:sy n="33" d="100"/>
      </p:scale>
      <p:origin x="0" y="-13688"/>
    </p:cViewPr>
  </p:outlineViewPr>
  <p:notesTextViewPr>
    <p:cViewPr>
      <p:scale>
        <a:sx n="125" d="100"/>
        <a:sy n="125" d="100"/>
      </p:scale>
      <p:origin x="0" y="0"/>
    </p:cViewPr>
  </p:notesTextViewPr>
  <p:sorterViewPr>
    <p:cViewPr>
      <p:scale>
        <a:sx n="150" d="100"/>
        <a:sy n="150" d="100"/>
      </p:scale>
      <p:origin x="0" y="-4323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notesMaster" Target="notesMasters/notesMaster1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commentAuthors" Target="commentAuthors.xml"/><Relationship Id="rId5" Type="http://schemas.openxmlformats.org/officeDocument/2006/relationships/tags" Target="tags/tag1.xml"/><Relationship Id="rId10" Type="http://schemas.openxmlformats.org/officeDocument/2006/relationships/tableStyles" Target="tableStyles.xml"/><Relationship Id="rId4" Type="http://schemas.openxmlformats.org/officeDocument/2006/relationships/handoutMaster" Target="handoutMasters/handoutMaster1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29837" cy="49885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29761" y="0"/>
            <a:ext cx="2929837" cy="49885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29BB41C-BE53-4C7A-9115-86476BD316F0}" type="datetimeFigureOut">
              <a:rPr lang="zh-CN" altLang="en-US" smtClean="0"/>
              <a:t>2025/5/9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9443662"/>
            <a:ext cx="2929837" cy="49885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29761" y="9443662"/>
            <a:ext cx="2929837" cy="49885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751CE7C-1880-4354-AB9B-BEE8D33E1B3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29837" cy="49885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29761" y="0"/>
            <a:ext cx="2929837" cy="49885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0CB29CF-6CFC-4F38-BCCC-CE6D66DFE874}" type="datetimeFigureOut">
              <a:rPr lang="zh-CN" altLang="en-US" smtClean="0"/>
              <a:t>2025/5/9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98463" y="1243013"/>
            <a:ext cx="5964237" cy="33559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76117" y="4784835"/>
            <a:ext cx="5408930" cy="391486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443662"/>
            <a:ext cx="2929837" cy="49885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29761" y="9443662"/>
            <a:ext cx="2929837" cy="49885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361614-DFAE-4364-B249-7333FABAB6C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474424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006F6A9-40B1-8123-2A46-95DD4ACB951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>
            <a:extLst>
              <a:ext uri="{FF2B5EF4-FFF2-40B4-BE49-F238E27FC236}">
                <a16:creationId xmlns:a16="http://schemas.microsoft.com/office/drawing/2014/main" id="{6BE5D9ED-681D-7104-6F9F-AD9B4A459C1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>
            <a:extLst>
              <a:ext uri="{FF2B5EF4-FFF2-40B4-BE49-F238E27FC236}">
                <a16:creationId xmlns:a16="http://schemas.microsoft.com/office/drawing/2014/main" id="{F5FA739D-5845-59AB-7EC8-BFA1C9B59F3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dirty="0"/>
              <a:t>说明：建议字体统一使用微软雅黑。</a:t>
            </a:r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A46DEE4E-EF95-0D7B-0980-7F754715B04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0361614-DFAE-4364-B249-7333FABAB6CA}" type="slidenum">
              <a:rPr lang="zh-CN" altLang="en-US" smtClean="0">
                <a:solidFill>
                  <a:prstClr val="black"/>
                </a:solidFill>
              </a:rPr>
              <a:t>1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73438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51F514-FF9E-4047-B624-2B9BD9725271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2025/5/9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88BF85-579F-4C46-8D2D-8B61ECD639A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573088" cy="51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573088" cy="51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文本框 16"/>
          <p:cNvSpPr txBox="1"/>
          <p:nvPr/>
        </p:nvSpPr>
        <p:spPr>
          <a:xfrm>
            <a:off x="1025076" y="440619"/>
            <a:ext cx="1440000" cy="1026810"/>
          </a:xfrm>
          <a:prstGeom prst="rect">
            <a:avLst/>
          </a:prstGeom>
          <a:noFill/>
        </p:spPr>
        <p:txBody>
          <a:bodyPr wrap="square" lIns="72000" tIns="36000" rIns="72000" bIns="36000" rtlCol="0">
            <a:spAutoFit/>
          </a:bodyPr>
          <a:lstStyle/>
          <a:p>
            <a:pPr algn="dist"/>
            <a:r>
              <a:rPr lang="zh-CN" altLang="en-US" sz="44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目录</a:t>
            </a:r>
            <a:endParaRPr lang="en-US" altLang="zh-CN" sz="3600" b="1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algn="dist"/>
            <a:r>
              <a:rPr lang="en-US" altLang="zh-CN" dirty="0">
                <a:solidFill>
                  <a:prstClr val="black"/>
                </a:solidFill>
              </a:rPr>
              <a:t>contents</a:t>
            </a:r>
            <a:endParaRPr lang="zh-CN" altLang="en-US" dirty="0">
              <a:solidFill>
                <a:prstClr val="black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2025/5/9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9" r:id="rId2"/>
    <p:sldLayoutId id="2147483660" r:id="rId3"/>
    <p:sldLayoutId id="2147483661" r:id="rId4"/>
    <p:sldLayoutId id="2147483662" r:id="rId5"/>
  </p:sldLayoutIdLst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3.png"/><Relationship Id="rId12" Type="http://schemas.openxmlformats.org/officeDocument/2006/relationships/image" Target="../media/image7.png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image" Target="../media/image9.svg"/><Relationship Id="rId11" Type="http://schemas.openxmlformats.org/officeDocument/2006/relationships/image" Target="../media/image6.jpg"/><Relationship Id="rId5" Type="http://schemas.openxmlformats.org/officeDocument/2006/relationships/image" Target="../media/image2.png"/><Relationship Id="rId10" Type="http://schemas.openxmlformats.org/officeDocument/2006/relationships/image" Target="../media/image5.png"/><Relationship Id="rId4" Type="http://schemas.openxmlformats.org/officeDocument/2006/relationships/notesSlide" Target="../notesSlides/notesSlide1.xml"/><Relationship Id="rId9" Type="http://schemas.microsoft.com/office/2007/relationships/hdphoto" Target="../media/hdphoto1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50173FE-5415-B976-98F6-033B85947DB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圆角矩形 18"/>
          <p:cNvSpPr/>
          <p:nvPr/>
        </p:nvSpPr>
        <p:spPr>
          <a:xfrm>
            <a:off x="548057" y="935638"/>
            <a:ext cx="4092665" cy="2808109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圆角矩形 1"/>
          <p:cNvSpPr/>
          <p:nvPr/>
        </p:nvSpPr>
        <p:spPr>
          <a:xfrm>
            <a:off x="548057" y="4049232"/>
            <a:ext cx="4092665" cy="2465423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7" name="图片 6" descr="形状结合">
            <a:extLst>
              <a:ext uri="{FF2B5EF4-FFF2-40B4-BE49-F238E27FC236}">
                <a16:creationId xmlns:a16="http://schemas.microsoft.com/office/drawing/2014/main" id="{370E3588-2BF9-A7B0-0A99-2BC1F6A91908}"/>
              </a:ext>
            </a:extLst>
          </p:cNvPr>
          <p:cNvPicPr>
            <a:picLocks noChangeAspect="1"/>
          </p:cNvPicPr>
          <p:nvPr userDrawn="1">
            <p:custDataLst>
              <p:tags r:id="rId1"/>
            </p:custDataLst>
          </p:nvPr>
        </p:nvPicPr>
        <p:blipFill>
          <a:blip r:embed="rId5">
            <a:extLst>
              <a:ext uri="{96DAC541-7B7A-43D3-8B79-37D633B846F1}">
                <asvg:svgBlip xmlns=""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9813925" y="257871"/>
            <a:ext cx="2097405" cy="247650"/>
          </a:xfrm>
          <a:prstGeom prst="rect">
            <a:avLst/>
          </a:prstGeom>
        </p:spPr>
      </p:pic>
      <p:cxnSp>
        <p:nvCxnSpPr>
          <p:cNvPr id="12" name="直接连接符 11">
            <a:extLst>
              <a:ext uri="{FF2B5EF4-FFF2-40B4-BE49-F238E27FC236}">
                <a16:creationId xmlns:a16="http://schemas.microsoft.com/office/drawing/2014/main" id="{A40D5A1A-C249-B8E6-DB97-5E2B5EDB4948}"/>
              </a:ext>
            </a:extLst>
          </p:cNvPr>
          <p:cNvCxnSpPr/>
          <p:nvPr/>
        </p:nvCxnSpPr>
        <p:spPr>
          <a:xfrm>
            <a:off x="-17417" y="701046"/>
            <a:ext cx="12191998" cy="0"/>
          </a:xfrm>
          <a:prstGeom prst="line">
            <a:avLst/>
          </a:prstGeom>
          <a:ln>
            <a:solidFill>
              <a:srgbClr val="DD261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文本框 2"/>
          <p:cNvSpPr txBox="1"/>
          <p:nvPr/>
        </p:nvSpPr>
        <p:spPr>
          <a:xfrm>
            <a:off x="729882" y="141618"/>
            <a:ext cx="110639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AI</a:t>
            </a:r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家电</a:t>
            </a:r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4" name="组合 23"/>
          <p:cNvGrpSpPr/>
          <p:nvPr/>
        </p:nvGrpSpPr>
        <p:grpSpPr>
          <a:xfrm>
            <a:off x="7317440" y="935638"/>
            <a:ext cx="2153687" cy="5681978"/>
            <a:chOff x="7317440" y="935638"/>
            <a:chExt cx="2153687" cy="5681978"/>
          </a:xfrm>
        </p:grpSpPr>
        <p:sp>
          <p:nvSpPr>
            <p:cNvPr id="21" name="圆角矩形 20"/>
            <p:cNvSpPr/>
            <p:nvPr/>
          </p:nvSpPr>
          <p:spPr>
            <a:xfrm>
              <a:off x="7317440" y="935638"/>
              <a:ext cx="2153687" cy="5681978"/>
            </a:xfrm>
            <a:prstGeom prst="roundRect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solidFill>
                <a:schemeClr val="accent2">
                  <a:lumMod val="40000"/>
                  <a:lumOff val="60000"/>
                </a:schemeClr>
              </a:solidFill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矩形 7"/>
            <p:cNvSpPr/>
            <p:nvPr/>
          </p:nvSpPr>
          <p:spPr>
            <a:xfrm>
              <a:off x="7565422" y="5161088"/>
              <a:ext cx="1844842" cy="130420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50000"/>
                </a:lnSpc>
                <a:spcAft>
                  <a:spcPts val="0"/>
                </a:spcAft>
              </a:pPr>
              <a:r>
                <a:rPr lang="en-US" altLang="zh-CN" sz="1050" b="1" kern="100" dirty="0" smtClean="0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rPr>
                <a:t>AI</a:t>
              </a:r>
              <a:r>
                <a:rPr lang="zh-CN" altLang="en-US" sz="1050" b="1" kern="100" dirty="0" smtClean="0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rPr>
                <a:t>洗护</a:t>
              </a:r>
              <a:endParaRPr lang="en-US" altLang="zh-CN" sz="1050" b="1" kern="100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  <a:p>
              <a:pPr>
                <a:lnSpc>
                  <a:spcPct val="150000"/>
                </a:lnSpc>
              </a:pPr>
              <a:r>
                <a:rPr lang="en-US" altLang="zh-CN" sz="1050" kern="100" dirty="0" smtClean="0"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rPr>
                <a:t>●</a:t>
              </a:r>
              <a:r>
                <a:rPr lang="en-US" altLang="zh-CN" sz="105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AI</a:t>
              </a:r>
              <a:r>
                <a:rPr lang="zh-CN" altLang="en-US" sz="105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双驱均柔烘</a:t>
              </a:r>
              <a:endParaRPr lang="en-US" altLang="zh-CN" sz="105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>
                <a:lnSpc>
                  <a:spcPct val="150000"/>
                </a:lnSpc>
              </a:pPr>
              <a:r>
                <a:rPr lang="en-US" altLang="zh-CN" sz="1050" kern="100" dirty="0" smtClean="0"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rPr>
                <a:t>●</a:t>
              </a:r>
              <a:r>
                <a:rPr lang="zh-CN" altLang="en-US" sz="1050" kern="100" dirty="0" smtClean="0"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rPr>
                <a:t>纳米级</a:t>
              </a:r>
              <a:r>
                <a:rPr lang="en-US" altLang="zh-CN" sz="1050" kern="100" dirty="0" smtClean="0"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rPr>
                <a:t>7</a:t>
              </a:r>
              <a:r>
                <a:rPr lang="zh-CN" altLang="en-US" sz="1050" kern="100" dirty="0" smtClean="0"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rPr>
                <a:t>重吸附</a:t>
              </a:r>
              <a:endParaRPr lang="en-US" altLang="zh-CN" sz="1050" kern="1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  <a:p>
              <a:pPr>
                <a:lnSpc>
                  <a:spcPct val="150000"/>
                </a:lnSpc>
              </a:pPr>
              <a:r>
                <a:rPr lang="en-US" altLang="zh-CN" sz="1050" kern="100" dirty="0" smtClean="0"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rPr>
                <a:t>●</a:t>
              </a:r>
              <a:r>
                <a:rPr lang="en-US" altLang="zh-CN" sz="105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506mm</a:t>
              </a:r>
              <a:r>
                <a:rPr lang="zh-CN" altLang="en-US" sz="105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纯平全嵌</a:t>
              </a:r>
              <a:endParaRPr lang="en-US" altLang="zh-CN" sz="105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>
                <a:lnSpc>
                  <a:spcPct val="150000"/>
                </a:lnSpc>
              </a:pPr>
              <a:r>
                <a:rPr lang="en-US" altLang="zh-CN" sz="1050" kern="100" dirty="0" smtClean="0"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rPr>
                <a:t>●</a:t>
              </a:r>
              <a:r>
                <a:rPr lang="zh-CN" altLang="zh-CN" sz="105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蓝氧</a:t>
              </a:r>
              <a:r>
                <a:rPr lang="zh-CN" altLang="en-US" sz="105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轻护理</a:t>
              </a:r>
              <a:r>
                <a:rPr lang="en-US" altLang="zh-CN" sz="1050" kern="100" dirty="0"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rPr>
                <a:t> </a:t>
              </a:r>
              <a:endParaRPr lang="zh-CN" altLang="zh-CN" sz="1050" kern="1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pic>
          <p:nvPicPr>
            <p:cNvPr id="10" name="图片 9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90105" y="1113319"/>
              <a:ext cx="2081022" cy="4162043"/>
            </a:xfrm>
            <a:prstGeom prst="rect">
              <a:avLst/>
            </a:prstGeom>
          </p:spPr>
        </p:pic>
      </p:grpSp>
      <p:grpSp>
        <p:nvGrpSpPr>
          <p:cNvPr id="23" name="组合 22"/>
          <p:cNvGrpSpPr/>
          <p:nvPr/>
        </p:nvGrpSpPr>
        <p:grpSpPr>
          <a:xfrm>
            <a:off x="4961688" y="935638"/>
            <a:ext cx="2142000" cy="5681978"/>
            <a:chOff x="4961688" y="935638"/>
            <a:chExt cx="2142000" cy="5681978"/>
          </a:xfrm>
        </p:grpSpPr>
        <p:sp>
          <p:nvSpPr>
            <p:cNvPr id="5" name="圆角矩形 4"/>
            <p:cNvSpPr/>
            <p:nvPr/>
          </p:nvSpPr>
          <p:spPr>
            <a:xfrm>
              <a:off x="4961688" y="935638"/>
              <a:ext cx="2142000" cy="5681978"/>
            </a:xfrm>
            <a:prstGeom prst="roundRect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11" name="图片 10"/>
            <p:cNvPicPr>
              <a:picLocks noChangeAspect="1"/>
            </p:cNvPicPr>
            <p:nvPr>
              <p:custDataLst>
                <p:tags r:id="rId2"/>
              </p:custDataLst>
            </p:nvPr>
          </p:nvPicPr>
          <p:blipFill>
            <a:blip r:embed="rId8">
              <a:extLst>
                <a:ext uri="{BEBA8EAE-BF5A-486C-A8C5-ECC9F3942E4B}">
                  <a14:imgProps xmlns:a14="http://schemas.microsoft.com/office/drawing/2010/main">
                    <a14:imgLayer r:embed="rId9">
                      <a14:imgEffect>
                        <a14:backgroundRemoval t="510" b="98344" l="3352" r="96369">
                          <a14:foregroundMark x1="9218" y1="4331" x2="11453" y2="31847"/>
                          <a14:foregroundMark x1="11453" y1="31847" x2="12291" y2="32994"/>
                          <a14:foregroundMark x1="6145" y1="5096" x2="5307" y2="58854"/>
                          <a14:foregroundMark x1="5307" y1="58726" x2="3352" y2="90191"/>
                          <a14:foregroundMark x1="7263" y1="90573" x2="6704" y2="98344"/>
                          <a14:foregroundMark x1="78212" y1="72484" x2="85754" y2="89172"/>
                          <a14:foregroundMark x1="85754" y1="89172" x2="91620" y2="95287"/>
                          <a14:foregroundMark x1="91620" y1="95287" x2="91767" y2="96425"/>
                          <a14:foregroundMark x1="84637" y1="67134" x2="86034" y2="53248"/>
                          <a14:foregroundMark x1="87989" y1="48917" x2="87709" y2="14140"/>
                          <a14:foregroundMark x1="90223" y1="2293" x2="29609" y2="2930"/>
                          <a14:foregroundMark x1="96303" y1="26776" x2="96324" y2="27263"/>
                          <a14:foregroundMark x1="96224" y1="25001" x2="96268" y2="25994"/>
                          <a14:foregroundMark x1="96072" y1="21564" x2="96110" y2="22420"/>
                          <a14:foregroundMark x1="95858" y1="16688" x2="95925" y2="18215"/>
                          <a14:foregroundMark x1="95721" y1="13591" x2="95768" y2="14650"/>
                          <a14:foregroundMark x1="95487" y1="8280" x2="95607" y2="10994"/>
                          <a14:foregroundMark x1="95313" y1="4331" x2="95392" y2="6115"/>
                          <a14:foregroundMark x1="95285" y1="3694" x2="95313" y2="4331"/>
                          <a14:foregroundMark x1="95251" y1="2930" x2="95285" y2="3694"/>
                          <a14:foregroundMark x1="96327" y1="45478" x2="96369" y2="47134"/>
                          <a14:foregroundMark x1="96314" y1="44968" x2="96327" y2="45478"/>
                          <a14:foregroundMark x1="96263" y1="42930" x2="96314" y2="44968"/>
                          <a14:foregroundMark x1="96237" y1="41911" x2="96263" y2="42930"/>
                          <a14:foregroundMark x1="96205" y1="40637" x2="96237" y2="41911"/>
                          <a14:foregroundMark x1="96160" y1="38854" x2="96205" y2="40637"/>
                          <a14:foregroundMark x1="96135" y1="37834" x2="96160" y2="38854"/>
                          <a14:foregroundMark x1="96103" y1="36561" x2="96135" y2="37834"/>
                          <a14:foregroundMark x1="96068" y1="35159" x2="96103" y2="36561"/>
                          <a14:foregroundMark x1="96055" y1="34650" x2="96068" y2="35159"/>
                          <a14:foregroundMark x1="96014" y1="32994" x2="96055" y2="34650"/>
                          <a14:foregroundMark x1="95988" y1="31975" x2="96014" y2="32994"/>
                          <a14:foregroundMark x1="95969" y1="31210" x2="95979" y2="31592"/>
                          <a14:foregroundMark x1="95916" y1="29110" x2="95969" y2="31210"/>
                          <a14:foregroundMark x1="95859" y1="26810" x2="95871" y2="27292"/>
                          <a14:foregroundMark x1="95814" y1="25026" x2="95839" y2="26026"/>
                          <a14:foregroundMark x1="95728" y1="21582" x2="95749" y2="22420"/>
                          <a14:foregroundMark x1="95605" y1="16688" x2="95644" y2="18229"/>
                          <a14:foregroundMark x1="95528" y1="13604" x2="95554" y2="14650"/>
                          <a14:foregroundMark x1="95395" y1="8280" x2="95463" y2="11003"/>
                          <a14:foregroundMark x1="95296" y1="4331" x2="95341" y2="6115"/>
                          <a14:foregroundMark x1="95280" y1="3694" x2="95296" y2="4331"/>
                          <a14:foregroundMark x1="95251" y1="2548" x2="95280" y2="3694"/>
                          <a14:foregroundMark x1="92737" y1="97962" x2="92737" y2="97962"/>
                          <a14:foregroundMark x1="92737" y1="97070" x2="92737" y2="97070"/>
                          <a14:foregroundMark x1="94972" y1="97197" x2="94972" y2="97197"/>
                          <a14:foregroundMark x1="95251" y1="96561" x2="95251" y2="96561"/>
                          <a14:foregroundMark x1="95251" y1="96433" x2="95251" y2="96433"/>
                          <a14:foregroundMark x1="94413" y1="95924" x2="94413" y2="95924"/>
                          <a14:foregroundMark x1="94134" y1="95541" x2="94134" y2="97197"/>
                          <a14:foregroundMark x1="93296" y1="95924" x2="93017" y2="97197"/>
                          <a14:foregroundMark x1="91341" y1="22420" x2="95810" y2="9172"/>
                          <a14:foregroundMark x1="95810" y1="9172" x2="94972" y2="510"/>
                          <a14:foregroundMark x1="90223" y1="95669" x2="91899" y2="97707"/>
                          <a14:backgroundMark x1="1397" y1="99618" x2="0" y2="1146"/>
                          <a14:backgroundMark x1="91078" y1="97962" x2="91734" y2="97734"/>
                          <a14:backgroundMark x1="86313" y1="99618" x2="91078" y2="97962"/>
                          <a14:backgroundMark x1="99677" y1="2525" x2="99721" y2="0"/>
                          <a14:backgroundMark x1="98045" y1="95541" x2="98894" y2="47121"/>
                          <a14:backgroundMark x1="0" y1="637" x2="0" y2="637"/>
                          <a14:backgroundMark x1="98324" y1="4331" x2="98324" y2="4331"/>
                          <a14:backgroundMark x1="98324" y1="3694" x2="98324" y2="3694"/>
                          <a14:backgroundMark x1="98324" y1="48917" x2="99441" y2="47898"/>
                          <a14:backgroundMark x1="99441" y1="45478" x2="99441" y2="45478"/>
                          <a14:backgroundMark x1="98883" y1="44968" x2="98883" y2="44968"/>
                          <a14:backgroundMark x1="99162" y1="42930" x2="99162" y2="42930"/>
                          <a14:backgroundMark x1="99162" y1="41911" x2="99162" y2="41911"/>
                          <a14:backgroundMark x1="99162" y1="40637" x2="99162" y2="40637"/>
                          <a14:backgroundMark x1="98883" y1="38854" x2="98883" y2="38854"/>
                          <a14:backgroundMark x1="98045" y1="36561" x2="98045" y2="36561"/>
                          <a14:backgroundMark x1="98045" y1="36561" x2="98045" y2="36561"/>
                          <a14:backgroundMark x1="98045" y1="37834" x2="98045" y2="37834"/>
                          <a14:backgroundMark x1="98045" y1="34650" x2="98045" y2="34650"/>
                          <a14:backgroundMark x1="98324" y1="35159" x2="98324" y2="35159"/>
                          <a14:backgroundMark x1="98324" y1="34650" x2="98324" y2="34650"/>
                          <a14:backgroundMark x1="98324" y1="32994" x2="98324" y2="32994"/>
                          <a14:backgroundMark x1="98324" y1="31210" x2="98324" y2="31210"/>
                          <a14:backgroundMark x1="98324" y1="31210" x2="98324" y2="31210"/>
                          <a14:backgroundMark x1="98045" y1="31592" x2="98045" y2="31975"/>
                          <a14:backgroundMark x1="98045" y1="28662" x2="98045" y2="28662"/>
                          <a14:backgroundMark x1="98324" y1="28408" x2="98324" y2="28408"/>
                          <a14:backgroundMark x1="98045" y1="25860" x2="98324" y2="26624"/>
                          <a14:backgroundMark x1="98324" y1="27134" x2="98883" y2="28917"/>
                          <a14:backgroundMark x1="98883" y1="22420" x2="98883" y2="23567"/>
                          <a14:backgroundMark x1="98324" y1="22930" x2="98883" y2="24841"/>
                          <a14:backgroundMark x1="98324" y1="18089" x2="99162" y2="21401"/>
                          <a14:backgroundMark x1="98324" y1="14650" x2="98324" y2="16688"/>
                          <a14:backgroundMark x1="98045" y1="10828" x2="98883" y2="13376"/>
                          <a14:backgroundMark x1="98324" y1="6115" x2="98324" y2="8280"/>
                        </a14:backgroundRemoval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5176762" y="1320379"/>
              <a:ext cx="1759373" cy="3858239"/>
            </a:xfrm>
            <a:prstGeom prst="rect">
              <a:avLst/>
            </a:prstGeom>
          </p:spPr>
        </p:pic>
        <p:sp>
          <p:nvSpPr>
            <p:cNvPr id="13" name="矩形 12"/>
            <p:cNvSpPr/>
            <p:nvPr/>
          </p:nvSpPr>
          <p:spPr>
            <a:xfrm>
              <a:off x="5187783" y="5181921"/>
              <a:ext cx="1781597" cy="130420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50000"/>
                </a:lnSpc>
                <a:spcAft>
                  <a:spcPts val="0"/>
                </a:spcAft>
              </a:pPr>
              <a:r>
                <a:rPr lang="en-US" altLang="zh-CN" sz="1050" b="1" kern="100" dirty="0" smtClean="0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rPr>
                <a:t>AI</a:t>
              </a:r>
              <a:r>
                <a:rPr lang="zh-CN" altLang="zh-CN" sz="1050" b="1" kern="100" dirty="0" smtClean="0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rPr>
                <a:t>冰箱</a:t>
              </a:r>
              <a:endParaRPr lang="zh-CN" altLang="zh-CN" sz="1050" b="1" kern="1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  <a:p>
              <a:pPr>
                <a:lnSpc>
                  <a:spcPct val="150000"/>
                </a:lnSpc>
              </a:pPr>
              <a:r>
                <a:rPr lang="en-US" altLang="zh-CN" sz="1050" kern="100" dirty="0"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rPr>
                <a:t>● </a:t>
              </a:r>
              <a:r>
                <a:rPr lang="en-US" altLang="zh-CN" sz="105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AI</a:t>
              </a:r>
              <a:r>
                <a:rPr lang="zh-CN" altLang="en-US" sz="105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水分子</a:t>
              </a:r>
              <a:r>
                <a:rPr lang="zh-CN" altLang="en-US" sz="105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激活</a:t>
              </a:r>
              <a:r>
                <a:rPr lang="zh-CN" altLang="en-US" sz="105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保鲜</a:t>
              </a:r>
              <a:endParaRPr lang="en-US" altLang="zh-CN" sz="1050" dirty="0" smtClean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>
                <a:lnSpc>
                  <a:spcPct val="150000"/>
                </a:lnSpc>
              </a:pPr>
              <a:r>
                <a:rPr lang="en-US" altLang="zh-CN" sz="1050" kern="100" dirty="0"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rPr>
                <a:t>● </a:t>
              </a:r>
              <a:r>
                <a:rPr lang="en-US" altLang="zh-CN" sz="105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AI</a:t>
              </a:r>
              <a:r>
                <a:rPr lang="zh-CN" altLang="en-US" sz="105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恒温</a:t>
              </a:r>
              <a:r>
                <a:rPr lang="zh-CN" altLang="en-US" sz="105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鲜</a:t>
              </a:r>
              <a:r>
                <a:rPr lang="zh-CN" altLang="en-US" sz="105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冻</a:t>
              </a:r>
              <a:endParaRPr lang="en-US" altLang="zh-CN" sz="1050" dirty="0" smtClean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>
                <a:lnSpc>
                  <a:spcPct val="150000"/>
                </a:lnSpc>
              </a:pPr>
              <a:r>
                <a:rPr lang="en-US" altLang="zh-CN" sz="1050" kern="100" dirty="0"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rPr>
                <a:t>● </a:t>
              </a:r>
              <a:r>
                <a:rPr lang="zh-CN" altLang="en-US" sz="105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双蒸发器系统</a:t>
              </a:r>
              <a:r>
                <a:rPr lang="en-US" altLang="zh-CN" sz="105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+</a:t>
              </a:r>
              <a:r>
                <a:rPr lang="zh-CN" altLang="en-US" sz="105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云保湿</a:t>
              </a:r>
              <a:endParaRPr lang="en-US" altLang="zh-CN" sz="1050" dirty="0" smtClean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>
                <a:lnSpc>
                  <a:spcPct val="150000"/>
                </a:lnSpc>
              </a:pPr>
              <a:r>
                <a:rPr lang="en-US" altLang="zh-CN" sz="1050" kern="100" dirty="0" smtClean="0"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rPr>
                <a:t>● </a:t>
              </a:r>
              <a:r>
                <a:rPr lang="zh-CN" altLang="en-US" sz="105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全空间净化技术</a:t>
              </a:r>
              <a:endParaRPr lang="zh-CN" altLang="zh-CN" sz="105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pic>
        <p:nvPicPr>
          <p:cNvPr id="14" name="图片 13" descr="EA-正面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99167" y="4337673"/>
            <a:ext cx="3446707" cy="1199216"/>
          </a:xfrm>
          <a:prstGeom prst="rect">
            <a:avLst/>
          </a:prstGeom>
        </p:spPr>
      </p:pic>
      <p:sp>
        <p:nvSpPr>
          <p:cNvPr id="15" name="矩形 14"/>
          <p:cNvSpPr/>
          <p:nvPr/>
        </p:nvSpPr>
        <p:spPr>
          <a:xfrm>
            <a:off x="725964" y="5524650"/>
            <a:ext cx="3780967" cy="8194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1050" b="1" kern="100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AI</a:t>
            </a:r>
            <a:r>
              <a:rPr lang="zh-CN" altLang="zh-CN" sz="1050" b="1" kern="100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空调</a:t>
            </a:r>
            <a:endParaRPr lang="zh-CN" altLang="zh-CN" sz="1050" kern="100" dirty="0"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1050" kern="1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● </a:t>
            </a:r>
            <a:r>
              <a:rPr lang="en-US" altLang="zh-CN" sz="1050" kern="1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AI</a:t>
            </a:r>
            <a:r>
              <a:rPr lang="zh-CN" altLang="en-US" sz="1050" kern="1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温湿随感控               </a:t>
            </a:r>
            <a:r>
              <a:rPr lang="en-US" altLang="zh-CN" sz="1050" kern="1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●AI</a:t>
            </a:r>
            <a:r>
              <a:rPr lang="zh-CN" altLang="en-US" sz="1050" kern="1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交互随身控   </a:t>
            </a:r>
            <a:endParaRPr lang="en-US" altLang="zh-CN" sz="1050" kern="100" dirty="0" smtClean="0"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1050" kern="1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● </a:t>
            </a:r>
            <a:r>
              <a:rPr lang="en-US" altLang="zh-CN" sz="1050" kern="1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AI </a:t>
            </a:r>
            <a:r>
              <a:rPr lang="zh-CN" altLang="zh-CN" sz="1050" kern="1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新风</a:t>
            </a:r>
            <a:r>
              <a:rPr lang="zh-CN" altLang="en-US" sz="1050" kern="1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（</a:t>
            </a:r>
            <a:r>
              <a:rPr lang="en-US" altLang="zh-CN" sz="1050" kern="1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5A</a:t>
            </a:r>
            <a:r>
              <a:rPr lang="zh-CN" altLang="en-US" sz="1050" kern="1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级）</a:t>
            </a:r>
            <a:r>
              <a:rPr lang="en-US" altLang="zh-CN" sz="1050" kern="1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          ● </a:t>
            </a:r>
            <a:r>
              <a:rPr lang="zh-CN" altLang="en-US" sz="1050" kern="1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森林级负氧离子净化</a:t>
            </a:r>
            <a:endParaRPr lang="zh-CN" altLang="zh-CN" sz="1050" kern="100" dirty="0"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pic>
        <p:nvPicPr>
          <p:cNvPr id="16" name="object 2"/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783858" y="1044467"/>
            <a:ext cx="3630209" cy="202676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7" name="矩形 16"/>
          <p:cNvSpPr/>
          <p:nvPr/>
        </p:nvSpPr>
        <p:spPr>
          <a:xfrm>
            <a:off x="934569" y="2850823"/>
            <a:ext cx="3639981" cy="8194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1050" b="1" kern="100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AI TV</a:t>
            </a:r>
            <a:endParaRPr lang="zh-CN" altLang="zh-CN" sz="1050" kern="100" dirty="0"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1050" kern="1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● </a:t>
            </a:r>
            <a:r>
              <a:rPr lang="en-US" altLang="zh-CN" sz="1050" kern="1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AI</a:t>
            </a:r>
            <a:r>
              <a:rPr lang="zh-CN" altLang="en-US" sz="1050" kern="1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语音交互                            </a:t>
            </a:r>
            <a:r>
              <a:rPr lang="en-US" altLang="zh-CN" sz="1050" kern="1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● AI</a:t>
            </a:r>
            <a:r>
              <a:rPr lang="zh-CN" altLang="en-US" sz="1050" kern="1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超级画质</a:t>
            </a:r>
            <a:endParaRPr lang="en-US" altLang="zh-CN" sz="1050" kern="100" dirty="0" smtClean="0"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1050" kern="1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● </a:t>
            </a:r>
            <a:r>
              <a:rPr lang="en-US" altLang="zh-CN" sz="1050" kern="1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0</a:t>
            </a:r>
            <a:r>
              <a:rPr lang="zh-CN" altLang="en-US" sz="1050" kern="1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距贴墙 东方画卷</a:t>
            </a:r>
            <a:r>
              <a:rPr lang="en-US" altLang="zh-CN" sz="1050" kern="1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                  </a:t>
            </a:r>
            <a:r>
              <a:rPr lang="en-US" altLang="zh-CN" sz="1050" kern="1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● 4.1.2</a:t>
            </a:r>
            <a:r>
              <a:rPr lang="zh-CN" altLang="en-US" sz="1050" kern="1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全维空间声场</a:t>
            </a:r>
            <a:endParaRPr lang="en-US" altLang="zh-CN" sz="1050" kern="100" dirty="0" smtClean="0"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grpSp>
        <p:nvGrpSpPr>
          <p:cNvPr id="25" name="组合 24"/>
          <p:cNvGrpSpPr/>
          <p:nvPr/>
        </p:nvGrpSpPr>
        <p:grpSpPr>
          <a:xfrm>
            <a:off x="9684879" y="937912"/>
            <a:ext cx="2153687" cy="5681978"/>
            <a:chOff x="9684879" y="937912"/>
            <a:chExt cx="2153687" cy="5681978"/>
          </a:xfrm>
        </p:grpSpPr>
        <p:sp>
          <p:nvSpPr>
            <p:cNvPr id="22" name="圆角矩形 21"/>
            <p:cNvSpPr/>
            <p:nvPr/>
          </p:nvSpPr>
          <p:spPr>
            <a:xfrm>
              <a:off x="9684879" y="937912"/>
              <a:ext cx="2153687" cy="5681978"/>
            </a:xfrm>
            <a:prstGeom prst="round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矩形 17"/>
            <p:cNvSpPr/>
            <p:nvPr/>
          </p:nvSpPr>
          <p:spPr>
            <a:xfrm>
              <a:off x="9891808" y="5175355"/>
              <a:ext cx="1492002" cy="130420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50000"/>
                </a:lnSpc>
                <a:spcAft>
                  <a:spcPts val="0"/>
                </a:spcAft>
              </a:pPr>
              <a:r>
                <a:rPr lang="en-US" altLang="zh-CN" sz="1050" b="1" kern="100" dirty="0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rPr>
                <a:t>AI</a:t>
              </a:r>
              <a:r>
                <a:rPr lang="zh-CN" altLang="en-US" sz="1050" b="1" kern="100" dirty="0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rPr>
                <a:t>烹饪</a:t>
              </a:r>
              <a:r>
                <a:rPr lang="zh-CN" altLang="en-US" sz="1050" b="1" kern="100" dirty="0" smtClean="0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rPr>
                <a:t>中心</a:t>
              </a:r>
              <a:endParaRPr lang="zh-CN" altLang="en-US" sz="1050" b="1" kern="1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  <a:p>
              <a:pPr algn="just">
                <a:lnSpc>
                  <a:spcPct val="150000"/>
                </a:lnSpc>
              </a:pPr>
              <a:r>
                <a:rPr lang="en-US" altLang="zh-CN" sz="1050" kern="100" dirty="0"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rPr>
                <a:t>● AI</a:t>
              </a:r>
              <a:r>
                <a:rPr lang="zh-CN" altLang="en-US" sz="1050" kern="100" dirty="0"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rPr>
                <a:t>智慧联动</a:t>
              </a:r>
            </a:p>
            <a:p>
              <a:pPr algn="just">
                <a:lnSpc>
                  <a:spcPct val="150000"/>
                </a:lnSpc>
                <a:spcAft>
                  <a:spcPts val="0"/>
                </a:spcAft>
              </a:pPr>
              <a:r>
                <a:rPr lang="en-US" altLang="zh-CN" sz="1050" kern="100" dirty="0" smtClean="0"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rPr>
                <a:t>●</a:t>
              </a:r>
              <a:r>
                <a:rPr lang="zh-CN" altLang="en-US" sz="1050" kern="100" dirty="0" smtClean="0"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rPr>
                <a:t>空间</a:t>
              </a:r>
              <a:r>
                <a:rPr lang="zh-CN" altLang="en-US" sz="1050" kern="100" dirty="0"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rPr>
                <a:t>集成美学</a:t>
              </a:r>
            </a:p>
            <a:p>
              <a:pPr algn="just">
                <a:lnSpc>
                  <a:spcPct val="150000"/>
                </a:lnSpc>
                <a:spcAft>
                  <a:spcPts val="0"/>
                </a:spcAft>
              </a:pPr>
              <a:r>
                <a:rPr lang="en-US" altLang="zh-CN" sz="1050" kern="100" dirty="0" smtClean="0"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rPr>
                <a:t>●</a:t>
              </a:r>
              <a:r>
                <a:rPr lang="zh-CN" altLang="en-US" sz="1050" kern="100" dirty="0" smtClean="0"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rPr>
                <a:t>智</a:t>
              </a:r>
              <a:r>
                <a:rPr lang="zh-CN" altLang="en-US" sz="1050" kern="100" dirty="0"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rPr>
                <a:t>巡航大吸力</a:t>
              </a:r>
            </a:p>
            <a:p>
              <a:pPr algn="just">
                <a:lnSpc>
                  <a:spcPct val="150000"/>
                </a:lnSpc>
                <a:spcAft>
                  <a:spcPts val="0"/>
                </a:spcAft>
              </a:pPr>
              <a:r>
                <a:rPr lang="en-US" altLang="zh-CN" sz="1050" kern="100" dirty="0"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rPr>
                <a:t>●</a:t>
              </a:r>
              <a:r>
                <a:rPr lang="zh-CN" altLang="en-US" sz="1050" kern="100" dirty="0" smtClean="0"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rPr>
                <a:t>智慧</a:t>
              </a:r>
              <a:r>
                <a:rPr lang="zh-CN" altLang="en-US" sz="1050" kern="100" dirty="0"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rPr>
                <a:t>烹饪菜谱</a:t>
              </a:r>
            </a:p>
          </p:txBody>
        </p:sp>
      </p:grpSp>
      <p:pic>
        <p:nvPicPr>
          <p:cNvPr id="9" name="图片 8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01595" y="1108362"/>
            <a:ext cx="4120254" cy="41202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09214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MMONDATA" val="eyJoZGlkIjoiOGY4YzZhNWY2MGY5MTc1YjI1Y2E0ZjhhNWE1NTJhMmYifQ==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545.2500000000001,&quot;left&quot;:563.8999606299212,&quot;top&quot;:-4.2,&quot;width&quot;:549.5000393700788}"/>
  <p:tag name="KSO_WM_BEAUTIFY_FLAG" val="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1_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2812</TotalTime>
  <Words>135</Words>
  <Application>Microsoft Office PowerPoint</Application>
  <PresentationFormat>宽屏</PresentationFormat>
  <Paragraphs>24</Paragraphs>
  <Slides>1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10" baseType="lpstr">
      <vt:lpstr>等线</vt:lpstr>
      <vt:lpstr>等线 Light</vt:lpstr>
      <vt:lpstr>黑体</vt:lpstr>
      <vt:lpstr>宋体</vt:lpstr>
      <vt:lpstr>微软雅黑</vt:lpstr>
      <vt:lpstr>Arial</vt:lpstr>
      <vt:lpstr>Calibri</vt:lpstr>
      <vt:lpstr>Times New Roman</vt:lpstr>
      <vt:lpstr>1_Office 主题​​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蒋郁郁</dc:creator>
  <cp:lastModifiedBy>User</cp:lastModifiedBy>
  <cp:revision>1694</cp:revision>
  <cp:lastPrinted>2024-05-27T02:08:00Z</cp:lastPrinted>
  <dcterms:created xsi:type="dcterms:W3CDTF">2024-05-27T02:08:00Z</dcterms:created>
  <dcterms:modified xsi:type="dcterms:W3CDTF">2025-05-09T09:03:19Z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422BD01F4848454A8780675B9FDD6466_13</vt:lpwstr>
  </property>
  <property fmtid="{D5CDD505-2E9C-101B-9397-08002B2CF9AE}" pid="3" name="KSOProductBuildVer">
    <vt:lpwstr>2052-12.1.0.18608</vt:lpwstr>
  </property>
</Properties>
</file>